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РЕЗЕРВЫ И ПУТИ УЛУЧШЕНИЯ ИСПОЛЬЗОВАНИЯ ТЕХНИКИ В УСЛОВИЯХ СОВЕРШЕНСТВОВАНИЯ ОТНОШЕНИЙ СОБСТВЕННОСТИ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8568952" cy="54726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 сельскохозяйственном производстве </a:t>
            </a:r>
            <a:r>
              <a:rPr lang="ru-RU" sz="2400" dirty="0" smtClean="0">
                <a:solidFill>
                  <a:schemeClr val="tx1"/>
                </a:solidFill>
              </a:rPr>
              <a:t>России одновременно функционируют различные организационные формы хозяйств, включая колхозы, совхозы, различные виды акционерных обществ, фермерские и мелкие крестьянские хозяйства, личные подсобные хозяйства и т. д.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Указанные </a:t>
            </a:r>
            <a:r>
              <a:rPr lang="ru-RU" sz="2400" b="1" dirty="0" smtClean="0">
                <a:solidFill>
                  <a:schemeClr val="tx1"/>
                </a:solidFill>
              </a:rPr>
              <a:t>хозяйства существенно </a:t>
            </a:r>
            <a:r>
              <a:rPr lang="ru-RU" sz="2400" dirty="0" smtClean="0">
                <a:solidFill>
                  <a:schemeClr val="tx1"/>
                </a:solidFill>
              </a:rPr>
              <a:t>различаются по масштабам сельскохозяйственного производства, по площади землепользования, по числу работников, по финансовым возможностям и т. д.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Особенно существенно различаются </a:t>
            </a:r>
            <a:r>
              <a:rPr lang="ru-RU" sz="2400" dirty="0" smtClean="0">
                <a:solidFill>
                  <a:schemeClr val="tx1"/>
                </a:solidFill>
              </a:rPr>
              <a:t>их возможности по приобретению и эффективному использованию новой высокопроизводительной техники.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Новых </a:t>
            </a:r>
            <a:r>
              <a:rPr lang="ru-RU" sz="2400" b="1" dirty="0" smtClean="0"/>
              <a:t>форм </a:t>
            </a:r>
            <a:r>
              <a:rPr lang="ru-RU" sz="2400" b="1" dirty="0" smtClean="0"/>
              <a:t>использования МТП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616624"/>
          </a:xfrm>
        </p:spPr>
        <p:txBody>
          <a:bodyPr>
            <a:normAutofit lnSpcReduction="10000"/>
          </a:bodyPr>
          <a:lstStyle/>
          <a:p>
            <a:r>
              <a:rPr lang="ru-RU" sz="1600" b="1" dirty="0" smtClean="0"/>
              <a:t>Для </a:t>
            </a:r>
            <a:r>
              <a:rPr lang="ru-RU" sz="1600" b="1" dirty="0" smtClean="0"/>
              <a:t>получения более дешевой сельскохозяйственной продукции при высокой рентабельности всех видов хозяйств предполагается широкое развитие новых форм </a:t>
            </a:r>
            <a:r>
              <a:rPr lang="ru-RU" sz="1600" b="1" dirty="0" smtClean="0"/>
              <a:t>использования </a:t>
            </a:r>
            <a:r>
              <a:rPr lang="ru-RU" sz="1600" b="1" dirty="0" smtClean="0"/>
              <a:t>МТП.</a:t>
            </a:r>
          </a:p>
          <a:p>
            <a:r>
              <a:rPr lang="ru-RU" sz="1600" b="1" dirty="0" smtClean="0"/>
              <a:t>Научно-исследовательские институты, в частности ГОСНИТИ, предлагают следующие новые формы использования </a:t>
            </a:r>
            <a:r>
              <a:rPr lang="ru-RU" sz="1600" b="1" dirty="0" smtClean="0"/>
              <a:t>техники:</a:t>
            </a:r>
            <a:endParaRPr lang="ru-RU" sz="1600" b="1" dirty="0" smtClean="0"/>
          </a:p>
          <a:p>
            <a:r>
              <a:rPr lang="ru-RU" sz="1600" b="1" i="1" dirty="0" smtClean="0"/>
              <a:t>Прокат техники — </a:t>
            </a:r>
            <a:r>
              <a:rPr lang="ru-RU" sz="1600" b="1" dirty="0" smtClean="0"/>
              <a:t>передача машин за соответствующую плату от одного хозяйства другому на определенный период. Такая форма кооперации особенно необходима фермерам. Она выгодна и для владельца техники, так как повышается годовая загрузка машин. </a:t>
            </a:r>
          </a:p>
          <a:p>
            <a:pPr>
              <a:buNone/>
            </a:pPr>
            <a:r>
              <a:rPr lang="ru-RU" sz="1600" b="1" dirty="0" smtClean="0"/>
              <a:t>        Техническое </a:t>
            </a:r>
            <a:r>
              <a:rPr lang="ru-RU" sz="1600" b="1" dirty="0" smtClean="0"/>
              <a:t>обслуживание и ремонт машин при этом осуществляют их владельцы.</a:t>
            </a:r>
          </a:p>
          <a:p>
            <a:r>
              <a:rPr lang="ru-RU" sz="1600" b="1" i="1" dirty="0" smtClean="0"/>
              <a:t>Аренда техники </a:t>
            </a:r>
            <a:r>
              <a:rPr lang="ru-RU" sz="1600" b="1" dirty="0" smtClean="0"/>
              <a:t>в отличие от проката предусматривает передачу ее на более длительный срок. Обслуживание и ремонт машин при этом осуществляют арендаторы сами.</a:t>
            </a:r>
          </a:p>
          <a:p>
            <a:r>
              <a:rPr lang="ru-RU" sz="1600" b="1" i="1" dirty="0" smtClean="0"/>
              <a:t>Кооперативы по совместному использованию техники </a:t>
            </a:r>
            <a:r>
              <a:rPr lang="ru-RU" sz="1600" b="1" dirty="0" smtClean="0"/>
              <a:t>создают, объединяя средства нескольких сельскохозяйственных предприятий, включая фермерские, для приобретения новой техники и ее совместного использования..</a:t>
            </a:r>
          </a:p>
          <a:p>
            <a:r>
              <a:rPr lang="ru-RU" sz="1600" b="1" i="1" dirty="0" smtClean="0"/>
              <a:t>Соседская помощь </a:t>
            </a:r>
            <a:r>
              <a:rPr lang="ru-RU" sz="1600" b="1" dirty="0" smtClean="0"/>
              <a:t>предусматривает оказание временной помощи техникой соседнему хозяйству по договорным ценам.</a:t>
            </a:r>
          </a:p>
          <a:p>
            <a:endParaRPr lang="ru-RU" sz="1600" b="1" i="1" dirty="0" smtClean="0"/>
          </a:p>
          <a:p>
            <a:r>
              <a:rPr lang="ru-RU" sz="1600" b="1" i="1" dirty="0" smtClean="0"/>
              <a:t>Подряд </a:t>
            </a:r>
            <a:r>
              <a:rPr lang="ru-RU" sz="1600" b="1" i="1" dirty="0" smtClean="0"/>
              <a:t>на выполнение определенного объема работ </a:t>
            </a:r>
            <a:r>
              <a:rPr lang="ru-RU" sz="1600" b="1" dirty="0" smtClean="0"/>
              <a:t>предполагает выполнение хозрасчетной организацией (например, МТС) со своей техникой и работниками выполнение за определенную плату отдельных видов или комплекса работ — вплоть до выращивания урожая.</a:t>
            </a:r>
            <a:endParaRPr lang="ru-RU" sz="1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Основные факторы</a:t>
            </a:r>
            <a:r>
              <a:rPr lang="ru-RU" sz="2400" b="1" dirty="0" smtClean="0"/>
              <a:t>  </a:t>
            </a:r>
            <a:r>
              <a:rPr lang="ru-RU" sz="2400" b="1" dirty="0" smtClean="0"/>
              <a:t>улучшения использования </a:t>
            </a:r>
            <a:r>
              <a:rPr lang="ru-RU" sz="2400" b="1" dirty="0" smtClean="0"/>
              <a:t>  </a:t>
            </a:r>
            <a:r>
              <a:rPr lang="ru-RU" sz="2400" b="1" dirty="0" smtClean="0"/>
              <a:t>МТП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/>
              <a:t>Основными факторами </a:t>
            </a:r>
            <a:r>
              <a:rPr lang="ru-RU" sz="2800" dirty="0" smtClean="0"/>
              <a:t>повышения</a:t>
            </a:r>
            <a:r>
              <a:rPr lang="ru-RU" sz="2800" dirty="0" smtClean="0"/>
              <a:t> </a:t>
            </a:r>
            <a:r>
              <a:rPr lang="ru-RU" sz="2800" dirty="0" smtClean="0"/>
              <a:t>эффективности    </a:t>
            </a:r>
            <a:r>
              <a:rPr lang="ru-RU" sz="2800" dirty="0" smtClean="0"/>
              <a:t>  использования </a:t>
            </a:r>
            <a:r>
              <a:rPr lang="ru-RU" sz="2800" dirty="0" smtClean="0"/>
              <a:t>машинно-тракторного</a:t>
            </a:r>
            <a:r>
              <a:rPr lang="ru-RU" sz="2800" dirty="0" smtClean="0"/>
              <a:t>  </a:t>
            </a:r>
            <a:r>
              <a:rPr lang="ru-RU" sz="2800" dirty="0" smtClean="0"/>
              <a:t>парка              </a:t>
            </a:r>
            <a:r>
              <a:rPr lang="ru-RU" sz="2800" dirty="0" smtClean="0"/>
              <a:t> </a:t>
            </a:r>
            <a:r>
              <a:rPr lang="ru-RU" sz="2800" dirty="0" smtClean="0"/>
              <a:t>являются: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- </a:t>
            </a:r>
            <a:r>
              <a:rPr lang="ru-RU" sz="2800" dirty="0" smtClean="0"/>
              <a:t>улучшение его  технического </a:t>
            </a:r>
            <a:r>
              <a:rPr lang="ru-RU" sz="2800" dirty="0" smtClean="0"/>
              <a:t>обслуживания;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- </a:t>
            </a:r>
            <a:r>
              <a:rPr lang="ru-RU" sz="2800" dirty="0" smtClean="0"/>
              <a:t>совершенствование  ремонтной </a:t>
            </a:r>
            <a:r>
              <a:rPr lang="ru-RU" sz="2800" dirty="0" smtClean="0"/>
              <a:t>базы;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dirty="0" smtClean="0"/>
              <a:t>      - </a:t>
            </a:r>
            <a:r>
              <a:rPr lang="ru-RU" sz="2800" dirty="0" smtClean="0"/>
              <a:t>сокращение простоев машин.</a:t>
            </a:r>
          </a:p>
          <a:p>
            <a:pPr fontAlgn="t"/>
            <a:r>
              <a:rPr lang="ru-RU" sz="2800" b="1" dirty="0" smtClean="0"/>
              <a:t>Увеличение дневной </a:t>
            </a:r>
            <a:r>
              <a:rPr lang="ru-RU" sz="2800" dirty="0" smtClean="0"/>
              <a:t>и сменной выработки влияет на сокращения сроков выполнения операций, при этом важное значение имеет повышение коэффициента сменности работ агрегатов</a:t>
            </a:r>
            <a:r>
              <a:rPr lang="ru-RU" sz="2800" dirty="0" smtClean="0"/>
              <a:t>.</a:t>
            </a:r>
          </a:p>
          <a:p>
            <a:pPr fontAlgn="t"/>
            <a:r>
              <a:rPr lang="ru-RU" sz="2800" b="1" dirty="0" smtClean="0"/>
              <a:t> </a:t>
            </a:r>
            <a:r>
              <a:rPr lang="ru-RU" sz="2800" b="1" dirty="0" smtClean="0"/>
              <a:t>В напряженные периоды </a:t>
            </a:r>
            <a:r>
              <a:rPr lang="ru-RU" sz="2800" dirty="0" smtClean="0"/>
              <a:t>(посев, уборка) можно организовать двухсменную работу техники.</a:t>
            </a:r>
          </a:p>
          <a:p>
            <a:pPr fontAlgn="t">
              <a:buNone/>
            </a:pPr>
            <a:r>
              <a:rPr lang="ru-RU" sz="2800" dirty="0" smtClean="0"/>
              <a:t> 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131</Words>
  <Application>Microsoft Office PowerPoint</Application>
  <PresentationFormat>Экран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РЕЗЕРВЫ И ПУТИ УЛУЧШЕНИЯ ИСПОЛЬЗОВАНИЯ ТЕХНИКИ В УСЛОВИЯХ СОВЕРШЕНСТВОВАНИЯ ОТНОШЕНИЙ СОБСТВЕННОСТИ </vt:lpstr>
      <vt:lpstr>Новых форм использования МТП</vt:lpstr>
      <vt:lpstr>Основные факторы  улучшения использования   МТП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РЕЗЕРВЫ И ПУТИ УЛУЧШЕНИЯ ИСПОЛЬЗОВАНИЯ ТЕХНИКИ В УСЛОВИЯХ СОВЕРШЕНСТВОВАНИЯ ОТНОШЕНИЙ СОБСТВЕННОСТИ </dc:title>
  <dc:creator>2016</dc:creator>
  <cp:lastModifiedBy>2016</cp:lastModifiedBy>
  <cp:revision>5</cp:revision>
  <dcterms:created xsi:type="dcterms:W3CDTF">2017-11-14T11:50:02Z</dcterms:created>
  <dcterms:modified xsi:type="dcterms:W3CDTF">2017-11-16T15:48:08Z</dcterms:modified>
</cp:coreProperties>
</file>